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F493D8F-AE08-40FE-837F-4767A15C45DF}" type="datetimeFigureOut">
              <a:rPr lang="en-US" smtClean="0"/>
              <a:t>1/31/2009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0B1204-88C9-4F4D-A5EB-EDF6E5411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3D8F-AE08-40FE-837F-4767A15C45DF}" type="datetimeFigureOut">
              <a:rPr lang="en-US" smtClean="0"/>
              <a:t>1/31/2009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1204-88C9-4F4D-A5EB-EDF6E5411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3D8F-AE08-40FE-837F-4767A15C45DF}" type="datetimeFigureOut">
              <a:rPr lang="en-US" smtClean="0"/>
              <a:t>1/31/2009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1204-88C9-4F4D-A5EB-EDF6E5411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3D8F-AE08-40FE-837F-4767A15C45DF}" type="datetimeFigureOut">
              <a:rPr lang="en-US" smtClean="0"/>
              <a:t>1/31/2009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1204-88C9-4F4D-A5EB-EDF6E5411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3D8F-AE08-40FE-837F-4767A15C45DF}" type="datetimeFigureOut">
              <a:rPr lang="en-US" smtClean="0"/>
              <a:t>1/31/2009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1204-88C9-4F4D-A5EB-EDF6E5411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3D8F-AE08-40FE-837F-4767A15C45DF}" type="datetimeFigureOut">
              <a:rPr lang="en-US" smtClean="0"/>
              <a:t>1/31/2009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1204-88C9-4F4D-A5EB-EDF6E5411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F493D8F-AE08-40FE-837F-4767A15C45DF}" type="datetimeFigureOut">
              <a:rPr lang="en-US" smtClean="0"/>
              <a:t>1/31/2009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0B1204-88C9-4F4D-A5EB-EDF6E5411923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F493D8F-AE08-40FE-837F-4767A15C45DF}" type="datetimeFigureOut">
              <a:rPr lang="en-US" smtClean="0"/>
              <a:t>1/31/2009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0B1204-88C9-4F4D-A5EB-EDF6E5411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3D8F-AE08-40FE-837F-4767A15C45DF}" type="datetimeFigureOut">
              <a:rPr lang="en-US" smtClean="0"/>
              <a:t>1/31/2009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1204-88C9-4F4D-A5EB-EDF6E5411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3D8F-AE08-40FE-837F-4767A15C45DF}" type="datetimeFigureOut">
              <a:rPr lang="en-US" smtClean="0"/>
              <a:t>1/31/2009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1204-88C9-4F4D-A5EB-EDF6E5411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3D8F-AE08-40FE-837F-4767A15C45DF}" type="datetimeFigureOut">
              <a:rPr lang="en-US" smtClean="0"/>
              <a:t>1/31/2009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1204-88C9-4F4D-A5EB-EDF6E5411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F493D8F-AE08-40FE-837F-4767A15C45DF}" type="datetimeFigureOut">
              <a:rPr lang="en-US" smtClean="0"/>
              <a:t>1/31/2009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0B1204-88C9-4F4D-A5EB-EDF6E54119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Biography of Mark Twain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Junior English</a:t>
            </a:r>
          </a:p>
          <a:p>
            <a:r>
              <a:rPr lang="en-US" dirty="0" smtClean="0"/>
              <a:t>Mr. Daniels</a:t>
            </a:r>
            <a:endParaRPr lang="en-US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Introductory </a:t>
            </a:r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Born November 30, 1835 – Died April 21, 1910</a:t>
            </a:r>
            <a:endParaRPr lang="en-US" sz="2800" dirty="0"/>
          </a:p>
          <a:p>
            <a:pPr lvl="0"/>
            <a:r>
              <a:rPr lang="en-US" dirty="0"/>
              <a:t>Actual Name was Samuel Langhorne Clemens</a:t>
            </a:r>
            <a:endParaRPr lang="en-US" sz="2800" dirty="0"/>
          </a:p>
          <a:p>
            <a:pPr lvl="0"/>
            <a:r>
              <a:rPr lang="en-US" dirty="0"/>
              <a:t>Worked in several fields of Literature</a:t>
            </a:r>
            <a:endParaRPr lang="en-US" sz="2800" dirty="0"/>
          </a:p>
          <a:p>
            <a:pPr lvl="1"/>
            <a:r>
              <a:rPr lang="en-US" dirty="0"/>
              <a:t>Humorist, Satirist, Writer, Lecturer</a:t>
            </a:r>
            <a:endParaRPr lang="en-US" sz="2400" dirty="0"/>
          </a:p>
          <a:p>
            <a:pPr lvl="0"/>
            <a:r>
              <a:rPr lang="en-US" dirty="0"/>
              <a:t>Known for keen wit and incisive satire</a:t>
            </a:r>
            <a:endParaRPr lang="en-US" sz="2800" dirty="0"/>
          </a:p>
          <a:p>
            <a:pPr lvl="0"/>
            <a:r>
              <a:rPr lang="en-US" dirty="0"/>
              <a:t>William Faulkner claimed that he was the “Father of American Literature”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Twain’s </a:t>
            </a:r>
            <a:r>
              <a:rPr lang="en-US" dirty="0" smtClean="0"/>
              <a:t>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Twain had a meager education; much of his education came from his job as a typesetter for the </a:t>
            </a:r>
            <a:r>
              <a:rPr lang="en-US" i="1" dirty="0"/>
              <a:t>Hannibal Journal</a:t>
            </a:r>
            <a:r>
              <a:rPr lang="en-US" dirty="0"/>
              <a:t> in Hannibal, Missouri</a:t>
            </a:r>
            <a:endParaRPr lang="en-US" sz="2800" dirty="0"/>
          </a:p>
          <a:p>
            <a:pPr lvl="0"/>
            <a:r>
              <a:rPr lang="en-US" dirty="0"/>
              <a:t>At 18, Twain leaves Hannibal to become a printer for several different cities</a:t>
            </a:r>
            <a:endParaRPr lang="en-US" sz="2800" dirty="0"/>
          </a:p>
          <a:p>
            <a:pPr lvl="0"/>
            <a:r>
              <a:rPr lang="en-US" dirty="0"/>
              <a:t>Several years later, Twain becomes involved in the steamboat industry</a:t>
            </a:r>
            <a:endParaRPr lang="en-US" sz="2800" dirty="0"/>
          </a:p>
          <a:p>
            <a:pPr lvl="1"/>
            <a:r>
              <a:rPr lang="en-US" dirty="0"/>
              <a:t>Made roughly $250 dollars a month (around $155,000)</a:t>
            </a:r>
            <a:endParaRPr lang="en-US" sz="2400" dirty="0"/>
          </a:p>
          <a:p>
            <a:pPr lvl="1"/>
            <a:r>
              <a:rPr lang="en-US" dirty="0"/>
              <a:t>Convinced his brother to join until he was killed in an accident</a:t>
            </a:r>
            <a:endParaRPr lang="en-US" sz="2400" dirty="0"/>
          </a:p>
          <a:p>
            <a:pPr lvl="2"/>
            <a:r>
              <a:rPr lang="en-US" dirty="0"/>
              <a:t>Twain was </a:t>
            </a:r>
            <a:r>
              <a:rPr lang="en-US" dirty="0" smtClean="0"/>
              <a:t>guilt-ridden </a:t>
            </a:r>
            <a:r>
              <a:rPr lang="en-US" dirty="0"/>
              <a:t>over his brother’s death</a:t>
            </a:r>
            <a:endParaRPr lang="en-US" sz="2000" dirty="0"/>
          </a:p>
          <a:p>
            <a:pPr lvl="0"/>
            <a:r>
              <a:rPr lang="en-US" dirty="0"/>
              <a:t>Being involved in the steamboat industry proved useful later in his writing</a:t>
            </a:r>
            <a:endParaRPr lang="en-US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Writer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First story that become popular was </a:t>
            </a:r>
            <a:r>
              <a:rPr lang="en-US" i="1" dirty="0"/>
              <a:t>The Celebrated Jumping Frog of Calaveras County </a:t>
            </a:r>
            <a:r>
              <a:rPr lang="en-US" dirty="0"/>
              <a:t>in 1865</a:t>
            </a:r>
            <a:endParaRPr lang="en-US" sz="2800" dirty="0"/>
          </a:p>
          <a:p>
            <a:pPr lvl="0"/>
            <a:r>
              <a:rPr lang="en-US" dirty="0"/>
              <a:t>Was hired by a newspaper to write about his experiences of travel</a:t>
            </a:r>
            <a:endParaRPr lang="en-US" sz="2800" dirty="0"/>
          </a:p>
          <a:p>
            <a:pPr lvl="1"/>
            <a:r>
              <a:rPr lang="en-US" dirty="0"/>
              <a:t>Wrote </a:t>
            </a:r>
            <a:r>
              <a:rPr lang="en-US" i="1" dirty="0"/>
              <a:t>The Innocents Abroad or The New Pilgrims' Progress</a:t>
            </a:r>
            <a:r>
              <a:rPr lang="en-US" dirty="0"/>
              <a:t> and </a:t>
            </a:r>
            <a:r>
              <a:rPr lang="en-US" i="1" dirty="0"/>
              <a:t>Roughing It </a:t>
            </a:r>
            <a:r>
              <a:rPr lang="en-US" dirty="0"/>
              <a:t> - (Experiences of Europe and America)</a:t>
            </a:r>
            <a:endParaRPr lang="en-US" sz="2400" dirty="0"/>
          </a:p>
          <a:p>
            <a:pPr lvl="0"/>
            <a:r>
              <a:rPr lang="en-US" dirty="0"/>
              <a:t>Also began writing novels during this time</a:t>
            </a:r>
            <a:endParaRPr lang="en-US" sz="2800" dirty="0"/>
          </a:p>
          <a:p>
            <a:pPr lvl="1"/>
            <a:r>
              <a:rPr lang="en-US" i="1" dirty="0"/>
              <a:t>Old Times on the Mississippi</a:t>
            </a:r>
            <a:r>
              <a:rPr lang="en-US" dirty="0"/>
              <a:t> (1875)</a:t>
            </a:r>
            <a:endParaRPr lang="en-US" sz="2400" dirty="0"/>
          </a:p>
          <a:p>
            <a:pPr lvl="1"/>
            <a:r>
              <a:rPr lang="en-US" i="1" dirty="0"/>
              <a:t>The Adventures of Tom Sawyer</a:t>
            </a:r>
            <a:r>
              <a:rPr lang="en-US" dirty="0"/>
              <a:t> (1876)</a:t>
            </a:r>
            <a:endParaRPr lang="en-US" sz="2400" dirty="0"/>
          </a:p>
          <a:p>
            <a:pPr lvl="2"/>
            <a:r>
              <a:rPr lang="en-US" dirty="0"/>
              <a:t>Uses his own experiences of his life in Hannibal</a:t>
            </a:r>
            <a:endParaRPr lang="en-US" sz="2000" dirty="0"/>
          </a:p>
          <a:p>
            <a:pPr lvl="2"/>
            <a:r>
              <a:rPr lang="en-US" dirty="0"/>
              <a:t>First glimpse of Huckleberry Finn as a character</a:t>
            </a:r>
            <a:endParaRPr lang="en-US" sz="2000" dirty="0"/>
          </a:p>
          <a:p>
            <a:pPr lvl="1"/>
            <a:r>
              <a:rPr lang="en-US" i="1" dirty="0"/>
              <a:t>Adventures of Huckleberry Finn</a:t>
            </a:r>
            <a:r>
              <a:rPr lang="en-US" dirty="0"/>
              <a:t> (1884)</a:t>
            </a:r>
            <a:endParaRPr lang="en-US" sz="2400" dirty="0"/>
          </a:p>
          <a:p>
            <a:pPr lvl="2"/>
            <a:r>
              <a:rPr lang="en-US" dirty="0"/>
              <a:t>Considered the Great American Novel</a:t>
            </a:r>
            <a:endParaRPr lang="en-US" sz="2000" dirty="0"/>
          </a:p>
          <a:p>
            <a:pPr lvl="2"/>
            <a:r>
              <a:rPr lang="en-US" dirty="0"/>
              <a:t>More serious than </a:t>
            </a:r>
            <a:r>
              <a:rPr lang="en-US" i="1" dirty="0"/>
              <a:t>Tom Sawyer</a:t>
            </a:r>
            <a:endParaRPr lang="en-US" sz="2000" dirty="0"/>
          </a:p>
          <a:p>
            <a:pPr lvl="2"/>
            <a:r>
              <a:rPr lang="en-US" dirty="0"/>
              <a:t>Some accounts have Twain starting the book in 1876 with the beginning of </a:t>
            </a:r>
            <a:r>
              <a:rPr lang="en-US" i="1" dirty="0"/>
              <a:t>Sawyer</a:t>
            </a:r>
            <a:r>
              <a:rPr lang="en-US" dirty="0"/>
              <a:t>, but taking seven years to complete the work in 1883</a:t>
            </a:r>
            <a:endParaRPr lang="en-US" sz="2000" dirty="0"/>
          </a:p>
          <a:p>
            <a:pPr lvl="2"/>
            <a:r>
              <a:rPr lang="en-US" dirty="0"/>
              <a:t>Some controversy concerning the end of the novel; some say that Twain “loses his nerve” ---the ending doesn’t work</a:t>
            </a:r>
            <a:endParaRPr lang="en-US" sz="2000" dirty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</TotalTime>
  <Words>312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Urban</vt:lpstr>
      <vt:lpstr>The Biography of Mark Twain</vt:lpstr>
      <vt:lpstr>Introductory Information</vt:lpstr>
      <vt:lpstr>Twain’s Youth</vt:lpstr>
      <vt:lpstr>The Writer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Biography of Mark Twain</dc:title>
  <dc:creator>TPS</dc:creator>
  <cp:lastModifiedBy>TPS</cp:lastModifiedBy>
  <cp:revision>2</cp:revision>
  <dcterms:created xsi:type="dcterms:W3CDTF">2009-02-01T00:06:47Z</dcterms:created>
  <dcterms:modified xsi:type="dcterms:W3CDTF">2009-02-01T00:18:57Z</dcterms:modified>
</cp:coreProperties>
</file>